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ADDCC7-09C3-4213-B50E-0FA0CE2965FA}" type="datetimeFigureOut">
              <a:rPr lang="sr-Latn-CS" smtClean="0"/>
              <a:t>18.9.2013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2A259B-F7CB-4C87-ADF1-C74F9BF1950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Borko\Desktop\Maksim-exodus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orko\Desktop\Maksim%20Mrvica%20-%20Chopin%20Revolutionary%20Etude%20in%20C%20Minor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000" dirty="0" smtClean="0">
                <a:solidFill>
                  <a:schemeClr val="tx1"/>
                </a:solidFill>
                <a:latin typeface="Chiller" pitchFamily="82" charset="0"/>
                <a:cs typeface="Aparajita" pitchFamily="34" charset="0"/>
              </a:rPr>
              <a:t>Maksim Mrvica</a:t>
            </a:r>
            <a:endParaRPr lang="hr-HR" sz="8000" dirty="0">
              <a:solidFill>
                <a:schemeClr val="tx1"/>
              </a:solidFill>
              <a:latin typeface="Chiller" pitchFamily="82" charset="0"/>
              <a:cs typeface="Aparajit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1"/>
                </a:solidFill>
                <a:latin typeface="Jokerman" pitchFamily="82" charset="0"/>
              </a:rPr>
              <a:t>Worldwide famous pianist with origins from Šibenik</a:t>
            </a:r>
            <a:endParaRPr lang="hr-HR" sz="2400" dirty="0">
              <a:solidFill>
                <a:schemeClr val="tx1"/>
              </a:solidFill>
              <a:latin typeface="Jokerman" pitchFamily="82" charset="0"/>
            </a:endParaRPr>
          </a:p>
        </p:txBody>
      </p:sp>
      <p:pic>
        <p:nvPicPr>
          <p:cNvPr id="1026" name="Picture 2" descr="C:\Users\Borko\Desktop\Maksim+Mrvi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78948">
            <a:off x="3564748" y="295509"/>
            <a:ext cx="2416590" cy="34750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Maksim-exod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 flipH="1" flipV="1">
            <a:off x="9091610" y="6805610"/>
            <a:ext cx="52390" cy="52390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latin typeface="Castellar" pitchFamily="18" charset="0"/>
              </a:rPr>
              <a:t>Made by: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Petra Baranović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Background music until 10th slide:</a:t>
            </a:r>
            <a:br>
              <a:rPr lang="hr-HR" dirty="0" smtClean="0"/>
            </a:br>
            <a:r>
              <a:rPr lang="hr-HR" dirty="0" smtClean="0"/>
              <a:t>Maksim Mrvica - Exodus</a:t>
            </a:r>
            <a:endParaRPr lang="hr-HR" dirty="0"/>
          </a:p>
        </p:txBody>
      </p:sp>
    </p:spTree>
  </p:cSld>
  <p:clrMapOvr>
    <a:masterClrMapping/>
  </p:clrMapOvr>
  <p:transition advTm="6000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Why is he so special?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sz="3200" dirty="0" smtClean="0">
              <a:latin typeface="Angryblue  Controlled" pitchFamily="2" charset="0"/>
            </a:endParaRPr>
          </a:p>
          <a:p>
            <a:r>
              <a:rPr lang="hr-HR" sz="3200" dirty="0" smtClean="0">
                <a:latin typeface="Chiller" pitchFamily="82" charset="0"/>
              </a:rPr>
              <a:t>He plays classical crossover music</a:t>
            </a:r>
          </a:p>
          <a:p>
            <a:endParaRPr lang="hr-HR" sz="3200" dirty="0" smtClean="0">
              <a:latin typeface="Chiller" pitchFamily="82" charset="0"/>
            </a:endParaRPr>
          </a:p>
          <a:p>
            <a:r>
              <a:rPr lang="hr-HR" sz="3200" dirty="0" smtClean="0">
                <a:latin typeface="Chiller" pitchFamily="82" charset="0"/>
              </a:rPr>
              <a:t>He covered famous pianists like Chopin and </a:t>
            </a:r>
            <a:r>
              <a:rPr lang="hr-HR" sz="3200" dirty="0" err="1" smtClean="0">
                <a:latin typeface="Chiller" pitchFamily="82" charset="0"/>
              </a:rPr>
              <a:t>Tchaikovski</a:t>
            </a:r>
            <a:r>
              <a:rPr lang="hr-HR" sz="3200" dirty="0" smtClean="0">
                <a:latin typeface="Chiller" pitchFamily="82" charset="0"/>
              </a:rPr>
              <a:t> </a:t>
            </a:r>
            <a:r>
              <a:rPr lang="hr-HR" sz="3200" dirty="0" err="1" smtClean="0">
                <a:latin typeface="Chiller" pitchFamily="82" charset="0"/>
              </a:rPr>
              <a:t>in</a:t>
            </a:r>
            <a:r>
              <a:rPr lang="hr-HR" sz="3200" dirty="0" smtClean="0">
                <a:latin typeface="Chiller" pitchFamily="82" charset="0"/>
              </a:rPr>
              <a:t> </a:t>
            </a:r>
            <a:r>
              <a:rPr lang="hr-HR" sz="3200" dirty="0" smtClean="0">
                <a:latin typeface="Chiller" pitchFamily="82" charset="0"/>
              </a:rPr>
              <a:t>modern way</a:t>
            </a:r>
          </a:p>
          <a:p>
            <a:endParaRPr lang="hr-HR" sz="3200" dirty="0" smtClean="0">
              <a:latin typeface="Chiller" pitchFamily="82" charset="0"/>
            </a:endParaRPr>
          </a:p>
          <a:p>
            <a:r>
              <a:rPr lang="hr-HR" sz="3200" dirty="0" smtClean="0">
                <a:latin typeface="Chiller" pitchFamily="82" charset="0"/>
              </a:rPr>
              <a:t>He started to play piano at age of nine and showed big talent</a:t>
            </a:r>
          </a:p>
          <a:p>
            <a:endParaRPr lang="hr-HR" dirty="0" smtClean="0"/>
          </a:p>
        </p:txBody>
      </p:sp>
    </p:spTree>
  </p:cSld>
  <p:clrMapOvr>
    <a:masterClrMapping/>
  </p:clrMapOvr>
  <p:transition advTm="8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About his career: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r-HR" sz="2800" dirty="0" smtClean="0">
                <a:latin typeface="Chiller" pitchFamily="82" charset="0"/>
              </a:rPr>
              <a:t>   </a:t>
            </a:r>
          </a:p>
          <a:p>
            <a:pPr>
              <a:buNone/>
            </a:pPr>
            <a:r>
              <a:rPr lang="hr-HR" sz="2800" dirty="0" smtClean="0">
                <a:latin typeface="Chiller" pitchFamily="82" charset="0"/>
              </a:rPr>
              <a:t>    After his 1991’s album </a:t>
            </a:r>
            <a:r>
              <a:rPr lang="hr-HR" sz="2800" dirty="0" err="1" smtClean="0">
                <a:latin typeface="Chiller" pitchFamily="82" charset="0"/>
              </a:rPr>
              <a:t>debut</a:t>
            </a:r>
            <a:r>
              <a:rPr lang="hr-HR" sz="2800" dirty="0" smtClean="0">
                <a:latin typeface="Chiller" pitchFamily="82" charset="0"/>
              </a:rPr>
              <a:t> album, </a:t>
            </a:r>
            <a:r>
              <a:rPr lang="hr-HR" sz="2800" dirty="0" smtClean="0">
                <a:latin typeface="Chiller" pitchFamily="82" charset="0"/>
              </a:rPr>
              <a:t>musician, author and manager Tonči Huljić noticed Mrvica’s work and got him in touch with British Mel Bush, who just have been looking for </a:t>
            </a:r>
            <a:r>
              <a:rPr lang="hr-HR" sz="2800" dirty="0" smtClean="0">
                <a:latin typeface="Chiller" pitchFamily="82" charset="0"/>
              </a:rPr>
              <a:t>a </a:t>
            </a:r>
            <a:r>
              <a:rPr lang="hr-HR" sz="2800" dirty="0" err="1" smtClean="0">
                <a:latin typeface="Chiller" pitchFamily="82" charset="0"/>
              </a:rPr>
              <a:t>new</a:t>
            </a:r>
            <a:r>
              <a:rPr lang="hr-HR" sz="2800" dirty="0" smtClean="0">
                <a:latin typeface="Chiller" pitchFamily="82" charset="0"/>
              </a:rPr>
              <a:t> </a:t>
            </a:r>
            <a:r>
              <a:rPr lang="hr-HR" sz="2800" dirty="0" smtClean="0">
                <a:latin typeface="Chiller" pitchFamily="82" charset="0"/>
              </a:rPr>
              <a:t>pianist.</a:t>
            </a:r>
            <a:br>
              <a:rPr lang="hr-HR" sz="2800" dirty="0" smtClean="0">
                <a:latin typeface="Chiller" pitchFamily="82" charset="0"/>
              </a:rPr>
            </a:br>
            <a:r>
              <a:rPr lang="hr-HR" sz="2800" dirty="0" smtClean="0">
                <a:latin typeface="Chiller" pitchFamily="82" charset="0"/>
              </a:rPr>
              <a:t/>
            </a:r>
            <a:br>
              <a:rPr lang="hr-HR" sz="2800" dirty="0" smtClean="0">
                <a:latin typeface="Chiller" pitchFamily="82" charset="0"/>
              </a:rPr>
            </a:br>
            <a:r>
              <a:rPr lang="hr-HR" sz="2800" dirty="0" smtClean="0">
                <a:latin typeface="Chiller" pitchFamily="82" charset="0"/>
              </a:rPr>
              <a:t>He made new record named The Piano Player, where he played Chopin and </a:t>
            </a:r>
            <a:r>
              <a:rPr lang="hr-HR" sz="2800" dirty="0" err="1" smtClean="0">
                <a:latin typeface="Chiller" pitchFamily="82" charset="0"/>
              </a:rPr>
              <a:t>Handel</a:t>
            </a:r>
            <a:r>
              <a:rPr lang="hr-HR" sz="2800" dirty="0" smtClean="0">
                <a:latin typeface="Chiller" pitchFamily="82" charset="0"/>
              </a:rPr>
              <a:t> </a:t>
            </a:r>
            <a:r>
              <a:rPr lang="hr-HR" sz="2800" dirty="0" err="1" smtClean="0">
                <a:latin typeface="Chiller" pitchFamily="82" charset="0"/>
              </a:rPr>
              <a:t>in</a:t>
            </a:r>
            <a:r>
              <a:rPr lang="hr-HR" sz="2800" dirty="0" smtClean="0">
                <a:latin typeface="Chiller" pitchFamily="82" charset="0"/>
              </a:rPr>
              <a:t> </a:t>
            </a:r>
            <a:r>
              <a:rPr lang="hr-HR" sz="2800" dirty="0" smtClean="0">
                <a:latin typeface="Chiller" pitchFamily="82" charset="0"/>
              </a:rPr>
              <a:t>different way than usual. He is very popular in Asian countries like China, Malaysia and Singapore.</a:t>
            </a:r>
            <a:endParaRPr lang="hr-HR" sz="2800" dirty="0">
              <a:latin typeface="Chiller" pitchFamily="82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Discography: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Chiller" pitchFamily="82" charset="0"/>
              </a:rPr>
              <a:t>1999 – </a:t>
            </a:r>
            <a:r>
              <a:rPr lang="hr-HR" i="1" dirty="0" smtClean="0">
                <a:latin typeface="Chiller" pitchFamily="82" charset="0"/>
              </a:rPr>
              <a:t>Gestures</a:t>
            </a:r>
            <a:r>
              <a:rPr lang="hr-HR" dirty="0" smtClean="0">
                <a:latin typeface="Chiller" pitchFamily="82" charset="0"/>
              </a:rPr>
              <a:t> </a:t>
            </a:r>
          </a:p>
          <a:p>
            <a:r>
              <a:rPr lang="hr-HR" dirty="0" smtClean="0">
                <a:latin typeface="Chiller" pitchFamily="82" charset="0"/>
              </a:rPr>
              <a:t>2003 – </a:t>
            </a:r>
            <a:r>
              <a:rPr lang="hr-HR" i="1" dirty="0" smtClean="0">
                <a:latin typeface="Chiller" pitchFamily="82" charset="0"/>
              </a:rPr>
              <a:t>The Piano Player</a:t>
            </a:r>
            <a:r>
              <a:rPr lang="hr-HR" dirty="0" smtClean="0">
                <a:latin typeface="Chiller" pitchFamily="82" charset="0"/>
              </a:rPr>
              <a:t> </a:t>
            </a:r>
          </a:p>
          <a:p>
            <a:r>
              <a:rPr lang="hr-HR" dirty="0" smtClean="0">
                <a:latin typeface="Chiller" pitchFamily="82" charset="0"/>
              </a:rPr>
              <a:t>2004 – </a:t>
            </a:r>
            <a:r>
              <a:rPr lang="hr-HR" i="1" dirty="0" smtClean="0">
                <a:latin typeface="Chiller" pitchFamily="82" charset="0"/>
              </a:rPr>
              <a:t>Variations I &amp; II</a:t>
            </a:r>
            <a:r>
              <a:rPr lang="hr-HR" dirty="0" smtClean="0">
                <a:latin typeface="Chiller" pitchFamily="82" charset="0"/>
              </a:rPr>
              <a:t> </a:t>
            </a:r>
          </a:p>
          <a:p>
            <a:r>
              <a:rPr lang="hr-HR" dirty="0" smtClean="0">
                <a:latin typeface="Chiller" pitchFamily="82" charset="0"/>
              </a:rPr>
              <a:t>2005 – </a:t>
            </a:r>
            <a:r>
              <a:rPr lang="hr-HR" i="1" dirty="0" smtClean="0">
                <a:latin typeface="Chiller" pitchFamily="82" charset="0"/>
              </a:rPr>
              <a:t>A New World</a:t>
            </a:r>
            <a:endParaRPr lang="hr-HR" dirty="0" smtClean="0">
              <a:latin typeface="Chiller" pitchFamily="82" charset="0"/>
            </a:endParaRPr>
          </a:p>
          <a:p>
            <a:r>
              <a:rPr lang="hr-HR" dirty="0" smtClean="0">
                <a:latin typeface="Chiller" pitchFamily="82" charset="0"/>
              </a:rPr>
              <a:t>2006 – </a:t>
            </a:r>
            <a:r>
              <a:rPr lang="hr-HR" i="1" dirty="0" smtClean="0">
                <a:latin typeface="Chiller" pitchFamily="82" charset="0"/>
              </a:rPr>
              <a:t>Electric</a:t>
            </a:r>
            <a:r>
              <a:rPr lang="hr-HR" dirty="0" smtClean="0">
                <a:latin typeface="Chiller" pitchFamily="82" charset="0"/>
              </a:rPr>
              <a:t> </a:t>
            </a:r>
          </a:p>
          <a:p>
            <a:r>
              <a:rPr lang="hr-HR" dirty="0" smtClean="0">
                <a:latin typeface="Chiller" pitchFamily="82" charset="0"/>
              </a:rPr>
              <a:t>2007 – </a:t>
            </a:r>
            <a:r>
              <a:rPr lang="hr-HR" i="1" dirty="0" smtClean="0">
                <a:latin typeface="Chiller" pitchFamily="82" charset="0"/>
              </a:rPr>
              <a:t>Pure</a:t>
            </a:r>
            <a:r>
              <a:rPr lang="hr-HR" dirty="0" smtClean="0">
                <a:latin typeface="Chiller" pitchFamily="82" charset="0"/>
              </a:rPr>
              <a:t> </a:t>
            </a:r>
          </a:p>
          <a:p>
            <a:r>
              <a:rPr lang="hr-HR" dirty="0" smtClean="0">
                <a:latin typeface="Chiller" pitchFamily="82" charset="0"/>
              </a:rPr>
              <a:t>2008 – </a:t>
            </a:r>
            <a:r>
              <a:rPr lang="hr-HR" i="1" dirty="0" smtClean="0">
                <a:latin typeface="Chiller" pitchFamily="82" charset="0"/>
              </a:rPr>
              <a:t>Pure II</a:t>
            </a:r>
            <a:endParaRPr lang="hr-HR" dirty="0" smtClean="0">
              <a:latin typeface="Chiller" pitchFamily="82" charset="0"/>
            </a:endParaRPr>
          </a:p>
          <a:p>
            <a:r>
              <a:rPr lang="hr-HR" dirty="0" smtClean="0">
                <a:latin typeface="Chiller" pitchFamily="82" charset="0"/>
              </a:rPr>
              <a:t>2008 – </a:t>
            </a:r>
            <a:r>
              <a:rPr lang="hr-HR" i="1" dirty="0" smtClean="0">
                <a:latin typeface="Chiller" pitchFamily="82" charset="0"/>
              </a:rPr>
              <a:t>Greatest Maksim</a:t>
            </a:r>
            <a:r>
              <a:rPr lang="hr-HR" dirty="0" smtClean="0">
                <a:latin typeface="Chiller" pitchFamily="82" charset="0"/>
              </a:rPr>
              <a:t> </a:t>
            </a:r>
          </a:p>
          <a:p>
            <a:r>
              <a:rPr lang="hr-HR" dirty="0" smtClean="0">
                <a:latin typeface="Chiller" pitchFamily="82" charset="0"/>
              </a:rPr>
              <a:t>2010 – </a:t>
            </a:r>
            <a:r>
              <a:rPr lang="hr-HR" i="1" dirty="0" smtClean="0">
                <a:latin typeface="Chiller" pitchFamily="82" charset="0"/>
              </a:rPr>
              <a:t>Appasionata</a:t>
            </a:r>
            <a:r>
              <a:rPr lang="hr-HR" dirty="0" smtClean="0">
                <a:latin typeface="Chiller" pitchFamily="82" charset="0"/>
              </a:rPr>
              <a:t> </a:t>
            </a:r>
          </a:p>
          <a:p>
            <a:r>
              <a:rPr lang="hr-HR" dirty="0" smtClean="0">
                <a:latin typeface="Chiller" pitchFamily="82" charset="0"/>
              </a:rPr>
              <a:t>2012 – </a:t>
            </a:r>
            <a:r>
              <a:rPr lang="hr-HR" i="1" dirty="0" smtClean="0">
                <a:latin typeface="Chiller" pitchFamily="82" charset="0"/>
              </a:rPr>
              <a:t>The Movies</a:t>
            </a:r>
            <a:r>
              <a:rPr lang="hr-HR" dirty="0" smtClean="0">
                <a:latin typeface="Chiller" pitchFamily="82" charset="0"/>
              </a:rPr>
              <a:t> </a:t>
            </a:r>
          </a:p>
          <a:p>
            <a:endParaRPr lang="hr-HR" dirty="0"/>
          </a:p>
        </p:txBody>
      </p:sp>
    </p:spTree>
  </p:cSld>
  <p:clrMapOvr>
    <a:masterClrMapping/>
  </p:clrMapOvr>
  <p:transition advTm="10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Mrvica’s music videos: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latin typeface="Chiller" pitchFamily="82" charset="0"/>
              </a:rPr>
              <a:t>The Gypsy Maid</a:t>
            </a:r>
          </a:p>
          <a:p>
            <a:pPr>
              <a:buNone/>
            </a:pPr>
            <a:r>
              <a:rPr lang="hr-HR" dirty="0" smtClean="0">
                <a:latin typeface="Chiller" pitchFamily="82" charset="0"/>
              </a:rPr>
              <a:t>New World Concerto</a:t>
            </a:r>
          </a:p>
          <a:p>
            <a:pPr>
              <a:buNone/>
            </a:pPr>
            <a:r>
              <a:rPr lang="hr-HR" dirty="0" smtClean="0">
                <a:latin typeface="Chiller" pitchFamily="82" charset="0"/>
              </a:rPr>
              <a:t>Somewhere In Time</a:t>
            </a:r>
          </a:p>
          <a:p>
            <a:pPr>
              <a:buNone/>
            </a:pPr>
            <a:r>
              <a:rPr lang="hr-HR" dirty="0" smtClean="0">
                <a:latin typeface="Chiller" pitchFamily="82" charset="0"/>
              </a:rPr>
              <a:t>Nostradamus</a:t>
            </a:r>
          </a:p>
          <a:p>
            <a:pPr>
              <a:buNone/>
            </a:pPr>
            <a:r>
              <a:rPr lang="hr-HR" dirty="0" smtClean="0">
                <a:latin typeface="Chiller" pitchFamily="82" charset="0"/>
              </a:rPr>
              <a:t>Exodus</a:t>
            </a:r>
          </a:p>
          <a:p>
            <a:pPr>
              <a:buNone/>
            </a:pPr>
            <a:r>
              <a:rPr lang="hr-HR" dirty="0" smtClean="0">
                <a:latin typeface="Chiller" pitchFamily="82" charset="0"/>
              </a:rPr>
              <a:t>Olympic Dream</a:t>
            </a:r>
          </a:p>
          <a:p>
            <a:pPr>
              <a:buNone/>
            </a:pPr>
            <a:r>
              <a:rPr lang="hr-HR" dirty="0" smtClean="0">
                <a:latin typeface="Chiller" pitchFamily="82" charset="0"/>
              </a:rPr>
              <a:t>The Flight Of Bumble Bee</a:t>
            </a:r>
          </a:p>
          <a:p>
            <a:pPr>
              <a:buNone/>
            </a:pPr>
            <a:r>
              <a:rPr lang="hr-HR" dirty="0" smtClean="0">
                <a:latin typeface="Chiller" pitchFamily="82" charset="0"/>
              </a:rPr>
              <a:t>Prelude In C</a:t>
            </a:r>
          </a:p>
          <a:p>
            <a:pPr>
              <a:buNone/>
            </a:pPr>
            <a:r>
              <a:rPr lang="hr-HR" dirty="0" smtClean="0">
                <a:latin typeface="Chiller" pitchFamily="82" charset="0"/>
              </a:rPr>
              <a:t>Anthem, Habanera</a:t>
            </a:r>
          </a:p>
          <a:p>
            <a:pPr>
              <a:buNone/>
            </a:pPr>
            <a:r>
              <a:rPr lang="hr-HR" dirty="0" smtClean="0">
                <a:latin typeface="Chiller" pitchFamily="82" charset="0"/>
              </a:rPr>
              <a:t>Child in Paradise</a:t>
            </a:r>
          </a:p>
          <a:p>
            <a:pPr>
              <a:buNone/>
            </a:pPr>
            <a:r>
              <a:rPr lang="hr-HR" dirty="0" smtClean="0">
                <a:latin typeface="Chiller" pitchFamily="82" charset="0"/>
              </a:rPr>
              <a:t>The Godfather</a:t>
            </a:r>
          </a:p>
        </p:txBody>
      </p:sp>
    </p:spTree>
  </p:cSld>
  <p:clrMapOvr>
    <a:masterClrMapping/>
  </p:clrMapOvr>
  <p:transition advTm="10000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smtClean="0">
                <a:latin typeface="Castellar" pitchFamily="18" charset="0"/>
              </a:rPr>
              <a:t>Some of Mrvica’s covers by famous artists: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hiller" pitchFamily="82" charset="0"/>
              </a:rPr>
              <a:t>Revolutionary Etude (originally by Chopin)</a:t>
            </a:r>
          </a:p>
          <a:p>
            <a:r>
              <a:rPr lang="hr-HR" sz="3200" dirty="0" smtClean="0">
                <a:latin typeface="Chiller" pitchFamily="82" charset="0"/>
              </a:rPr>
              <a:t>The Flight Of Bumblee Bee (originally by Tchaikovsky)</a:t>
            </a:r>
          </a:p>
          <a:p>
            <a:r>
              <a:rPr lang="hr-HR" sz="3200" dirty="0" smtClean="0">
                <a:latin typeface="Chiller" pitchFamily="82" charset="0"/>
              </a:rPr>
              <a:t>Bohemiam Rhapsody (originally by Queen)</a:t>
            </a:r>
          </a:p>
          <a:p>
            <a:r>
              <a:rPr lang="hr-HR" sz="3200" dirty="0" smtClean="0">
                <a:latin typeface="Chiller" pitchFamily="82" charset="0"/>
              </a:rPr>
              <a:t>Piano Concert In A Minor (originally by Grieg)</a:t>
            </a:r>
          </a:p>
          <a:p>
            <a:r>
              <a:rPr lang="hr-HR" sz="3200" dirty="0" smtClean="0">
                <a:latin typeface="Chiller" pitchFamily="82" charset="0"/>
              </a:rPr>
              <a:t>Sarabande (originally by Handel)</a:t>
            </a:r>
          </a:p>
          <a:p>
            <a:r>
              <a:rPr lang="hr-HR" sz="3200" dirty="0" smtClean="0">
                <a:latin typeface="Chiller" pitchFamily="82" charset="0"/>
              </a:rPr>
              <a:t>The Godfather Theme </a:t>
            </a:r>
            <a:endParaRPr lang="hr-HR" sz="3200" dirty="0">
              <a:latin typeface="Chiller" pitchFamily="82" charset="0"/>
            </a:endParaRPr>
          </a:p>
        </p:txBody>
      </p:sp>
    </p:spTree>
  </p:cSld>
  <p:clrMapOvr>
    <a:masterClrMapping/>
  </p:clrMapOvr>
  <p:transition advTm="1300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en-US" dirty="0" err="1" smtClean="0">
                <a:latin typeface="Castellar" pitchFamily="18" charset="0"/>
              </a:rPr>
              <a:t>Mrvica's</a:t>
            </a:r>
            <a:r>
              <a:rPr lang="en-US" dirty="0" smtClean="0">
                <a:latin typeface="Castellar" pitchFamily="18" charset="0"/>
              </a:rPr>
              <a:t> performances generally take place against a backdrop of special lighting, stage and video effects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2050" name="Picture 2" descr="C:\Users\Borko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7494600" cy="4143404"/>
          </a:xfrm>
          <a:prstGeom prst="rect">
            <a:avLst/>
          </a:prstGeom>
          <a:noFill/>
        </p:spPr>
      </p:pic>
    </p:spTree>
  </p:cSld>
  <p:clrMapOvr>
    <a:masterClrMapping/>
  </p:clrMapOvr>
  <p:transition advTm="6000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Awards:</a:t>
            </a:r>
            <a:endParaRPr lang="hr-HR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hiller" pitchFamily="82" charset="0"/>
              </a:rPr>
              <a:t>Maksim got a lot of awards before he even started his career of professional pianist</a:t>
            </a:r>
          </a:p>
          <a:p>
            <a:endParaRPr lang="hr-HR" sz="3200" dirty="0" smtClean="0">
              <a:latin typeface="Chiller" pitchFamily="82" charset="0"/>
            </a:endParaRPr>
          </a:p>
          <a:p>
            <a:r>
              <a:rPr lang="hr-HR" sz="3200" dirty="0" smtClean="0">
                <a:latin typeface="Chiller" pitchFamily="82" charset="0"/>
              </a:rPr>
              <a:t>He got ‘’Porin’’ award for best album in cathegory of classical music </a:t>
            </a:r>
            <a:r>
              <a:rPr lang="hr-HR" sz="3200" dirty="0" err="1" smtClean="0">
                <a:latin typeface="Chiller" pitchFamily="82" charset="0"/>
              </a:rPr>
              <a:t>in</a:t>
            </a:r>
            <a:r>
              <a:rPr lang="hr-HR" sz="3200" dirty="0" smtClean="0">
                <a:latin typeface="Chiller" pitchFamily="82" charset="0"/>
              </a:rPr>
              <a:t> </a:t>
            </a:r>
            <a:r>
              <a:rPr lang="hr-HR" sz="3200" dirty="0" smtClean="0">
                <a:latin typeface="Chiller" pitchFamily="82" charset="0"/>
              </a:rPr>
              <a:t>2002</a:t>
            </a:r>
            <a:r>
              <a:rPr lang="hr-HR" sz="3200" dirty="0">
                <a:latin typeface="Chiller" pitchFamily="82" charset="0"/>
              </a:rPr>
              <a:t> </a:t>
            </a:r>
            <a:r>
              <a:rPr lang="hr-HR" sz="3200" dirty="0" smtClean="0">
                <a:latin typeface="Chiller" pitchFamily="82" charset="0"/>
              </a:rPr>
              <a:t>(album </a:t>
            </a:r>
            <a:r>
              <a:rPr lang="hr-HR" sz="3200" dirty="0" smtClean="0">
                <a:latin typeface="Chiller" pitchFamily="82" charset="0"/>
              </a:rPr>
              <a:t>Gestures)</a:t>
            </a:r>
          </a:p>
        </p:txBody>
      </p:sp>
    </p:spTree>
  </p:cSld>
  <p:clrMapOvr>
    <a:masterClrMapping/>
  </p:clrMapOvr>
  <p:transition advTm="10000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stellar" pitchFamily="18" charset="0"/>
              </a:rPr>
              <a:t>Maksim performing Chopin’s Revolutionary Etude</a:t>
            </a:r>
            <a:endParaRPr lang="hr-HR" dirty="0">
              <a:latin typeface="Castellar" pitchFamily="18" charset="0"/>
            </a:endParaRPr>
          </a:p>
        </p:txBody>
      </p:sp>
      <p:pic>
        <p:nvPicPr>
          <p:cNvPr id="6" name="Maksim Mrvica - Chopin Revolutionary Etude in C Minor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19250" y="2322513"/>
            <a:ext cx="5143500" cy="34290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14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215</Words>
  <Application>Microsoft Office PowerPoint</Application>
  <PresentationFormat>Prikaz na zaslonu (4:3)</PresentationFormat>
  <Paragraphs>49</Paragraphs>
  <Slides>10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Oriel</vt:lpstr>
      <vt:lpstr>Maksim Mrvica</vt:lpstr>
      <vt:lpstr>Why is he so special?</vt:lpstr>
      <vt:lpstr>About his career:</vt:lpstr>
      <vt:lpstr>Discography:</vt:lpstr>
      <vt:lpstr>Mrvica’s music videos:</vt:lpstr>
      <vt:lpstr> Some of Mrvica’s covers by famous artists:</vt:lpstr>
      <vt:lpstr> Mrvica's performances generally take place against a backdrop of special lighting, stage and video effects</vt:lpstr>
      <vt:lpstr>Awards:</vt:lpstr>
      <vt:lpstr>Maksim performing Chopin’s Revolutionary Etude</vt:lpstr>
      <vt:lpstr>Made by:  Petra Baranović  Background music until 10th slide: Maksim Mrvica - Exodus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Maksim Mrvica</dc:title>
  <dc:creator>Borko</dc:creator>
  <cp:lastModifiedBy>Korisnik</cp:lastModifiedBy>
  <cp:revision>12</cp:revision>
  <dcterms:created xsi:type="dcterms:W3CDTF">2013-09-15T16:12:47Z</dcterms:created>
  <dcterms:modified xsi:type="dcterms:W3CDTF">2013-09-18T08:02:44Z</dcterms:modified>
</cp:coreProperties>
</file>