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0B28-C2AB-43C9-B438-3A55C2F34AB1}" type="datetimeFigureOut">
              <a:rPr lang="hr-HR" smtClean="0"/>
              <a:pPr/>
              <a:t>17.03.2015.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30FC-599F-443F-A0E6-5D1C160C55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0B28-C2AB-43C9-B438-3A55C2F34AB1}" type="datetimeFigureOut">
              <a:rPr lang="hr-HR" smtClean="0"/>
              <a:pPr/>
              <a:t>17.03.2015.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30FC-599F-443F-A0E6-5D1C160C55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0B28-C2AB-43C9-B438-3A55C2F34AB1}" type="datetimeFigureOut">
              <a:rPr lang="hr-HR" smtClean="0"/>
              <a:pPr/>
              <a:t>17.03.2015.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30FC-599F-443F-A0E6-5D1C160C55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0B28-C2AB-43C9-B438-3A55C2F34AB1}" type="datetimeFigureOut">
              <a:rPr lang="hr-HR" smtClean="0"/>
              <a:pPr/>
              <a:t>17.03.2015.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30FC-599F-443F-A0E6-5D1C160C55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0B28-C2AB-43C9-B438-3A55C2F34AB1}" type="datetimeFigureOut">
              <a:rPr lang="hr-HR" smtClean="0"/>
              <a:pPr/>
              <a:t>17.03.2015.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30FC-599F-443F-A0E6-5D1C160C55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0B28-C2AB-43C9-B438-3A55C2F34AB1}" type="datetimeFigureOut">
              <a:rPr lang="hr-HR" smtClean="0"/>
              <a:pPr/>
              <a:t>17.03.2015.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30FC-599F-443F-A0E6-5D1C160C55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0B28-C2AB-43C9-B438-3A55C2F34AB1}" type="datetimeFigureOut">
              <a:rPr lang="hr-HR" smtClean="0"/>
              <a:pPr/>
              <a:t>17.03.2015.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30FC-599F-443F-A0E6-5D1C160C55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0B28-C2AB-43C9-B438-3A55C2F34AB1}" type="datetimeFigureOut">
              <a:rPr lang="hr-HR" smtClean="0"/>
              <a:pPr/>
              <a:t>17.03.2015.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30FC-599F-443F-A0E6-5D1C160C55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0B28-C2AB-43C9-B438-3A55C2F34AB1}" type="datetimeFigureOut">
              <a:rPr lang="hr-HR" smtClean="0"/>
              <a:pPr/>
              <a:t>17.03.2015.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30FC-599F-443F-A0E6-5D1C160C55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0B28-C2AB-43C9-B438-3A55C2F34AB1}" type="datetimeFigureOut">
              <a:rPr lang="hr-HR" smtClean="0"/>
              <a:pPr/>
              <a:t>17.03.2015.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F30FC-599F-443F-A0E6-5D1C160C556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s odsječenim zaobljenim jednim kut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 troku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50B28-C2AB-43C9-B438-3A55C2F34AB1}" type="datetimeFigureOut">
              <a:rPr lang="hr-HR" smtClean="0"/>
              <a:pPr/>
              <a:t>17.03.2015.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4F30FC-599F-443F-A0E6-5D1C160C556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10" name="Prostoru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u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350B28-C2AB-43C9-B438-3A55C2F34AB1}" type="datetimeFigureOut">
              <a:rPr lang="hr-HR" smtClean="0"/>
              <a:pPr/>
              <a:t>17.03.2015.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4F30FC-599F-443F-A0E6-5D1C160C5569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u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u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12" Type="http://schemas.openxmlformats.org/officeDocument/2006/relationships/image" Target="../media/image6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4.jpeg"/><Relationship Id="rId5" Type="http://schemas.openxmlformats.org/officeDocument/2006/relationships/image" Target="../media/image58.jpeg"/><Relationship Id="rId10" Type="http://schemas.openxmlformats.org/officeDocument/2006/relationships/image" Target="../media/image63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Relationship Id="rId14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18" Type="http://schemas.openxmlformats.org/officeDocument/2006/relationships/image" Target="../media/image84.jpeg"/><Relationship Id="rId3" Type="http://schemas.openxmlformats.org/officeDocument/2006/relationships/image" Target="../media/image69.jpeg"/><Relationship Id="rId21" Type="http://schemas.openxmlformats.org/officeDocument/2006/relationships/image" Target="../media/image87.jpeg"/><Relationship Id="rId7" Type="http://schemas.openxmlformats.org/officeDocument/2006/relationships/image" Target="../media/image73.jpeg"/><Relationship Id="rId12" Type="http://schemas.openxmlformats.org/officeDocument/2006/relationships/image" Target="../media/image78.jpeg"/><Relationship Id="rId17" Type="http://schemas.openxmlformats.org/officeDocument/2006/relationships/image" Target="../media/image83.jpeg"/><Relationship Id="rId2" Type="http://schemas.openxmlformats.org/officeDocument/2006/relationships/image" Target="../media/image68.jpeg"/><Relationship Id="rId16" Type="http://schemas.openxmlformats.org/officeDocument/2006/relationships/image" Target="../media/image82.jpeg"/><Relationship Id="rId20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11" Type="http://schemas.openxmlformats.org/officeDocument/2006/relationships/image" Target="../media/image77.jpeg"/><Relationship Id="rId24" Type="http://schemas.openxmlformats.org/officeDocument/2006/relationships/image" Target="../media/image90.jpeg"/><Relationship Id="rId5" Type="http://schemas.openxmlformats.org/officeDocument/2006/relationships/image" Target="../media/image71.jpeg"/><Relationship Id="rId15" Type="http://schemas.openxmlformats.org/officeDocument/2006/relationships/image" Target="../media/image81.jpeg"/><Relationship Id="rId23" Type="http://schemas.openxmlformats.org/officeDocument/2006/relationships/image" Target="../media/image89.jpeg"/><Relationship Id="rId10" Type="http://schemas.openxmlformats.org/officeDocument/2006/relationships/image" Target="../media/image76.jpeg"/><Relationship Id="rId19" Type="http://schemas.openxmlformats.org/officeDocument/2006/relationships/image" Target="../media/image85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Relationship Id="rId22" Type="http://schemas.openxmlformats.org/officeDocument/2006/relationships/image" Target="../media/image8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5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6600" dirty="0" smtClean="0"/>
              <a:t>NJEMAČKA</a:t>
            </a:r>
            <a:endParaRPr lang="hr-HR" sz="6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DEUTSCHLAND</a:t>
            </a:r>
            <a:endParaRPr lang="hr-HR" dirty="0" smtClean="0"/>
          </a:p>
          <a:p>
            <a:r>
              <a:rPr lang="hr-HR" dirty="0" smtClean="0"/>
              <a:t>GERMANY</a:t>
            </a:r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SMJEŠTAJ</a:t>
            </a:r>
            <a:endParaRPr lang="hr-HR" dirty="0"/>
          </a:p>
        </p:txBody>
      </p:sp>
      <p:pic>
        <p:nvPicPr>
          <p:cNvPr id="4" name="Rezervirano mjesto sadržaja 3" descr="image-8d0f82776cfac27aeb9c179db1f84c5ed010bb5cd98576bfe83b161fb22103ca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05064"/>
            <a:ext cx="2317546" cy="1303620"/>
          </a:xfrm>
        </p:spPr>
      </p:pic>
      <p:pic>
        <p:nvPicPr>
          <p:cNvPr id="5" name="Slika 4" descr="DSC_0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731798"/>
            <a:ext cx="3779912" cy="2126201"/>
          </a:xfrm>
          <a:prstGeom prst="rect">
            <a:avLst/>
          </a:prstGeom>
        </p:spPr>
      </p:pic>
      <p:pic>
        <p:nvPicPr>
          <p:cNvPr id="6" name="Slika 5" descr="DSC_03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379871"/>
            <a:ext cx="2627784" cy="1478129"/>
          </a:xfrm>
          <a:prstGeom prst="rect">
            <a:avLst/>
          </a:prstGeom>
        </p:spPr>
      </p:pic>
      <p:pic>
        <p:nvPicPr>
          <p:cNvPr id="7" name="Slika 6" descr="DSC_03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273481" y="5592632"/>
            <a:ext cx="1619671" cy="911065"/>
          </a:xfrm>
          <a:prstGeom prst="rect">
            <a:avLst/>
          </a:prstGeom>
        </p:spPr>
      </p:pic>
      <p:pic>
        <p:nvPicPr>
          <p:cNvPr id="8" name="Slika 7" descr="DSC_03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5301208"/>
            <a:ext cx="1755687" cy="1556792"/>
          </a:xfrm>
          <a:prstGeom prst="rect">
            <a:avLst/>
          </a:prstGeom>
        </p:spPr>
      </p:pic>
      <p:pic>
        <p:nvPicPr>
          <p:cNvPr id="9" name="Slika 8" descr="DSC_03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1844824"/>
            <a:ext cx="2304255" cy="1296144"/>
          </a:xfrm>
          <a:prstGeom prst="rect">
            <a:avLst/>
          </a:prstGeom>
        </p:spPr>
      </p:pic>
      <p:pic>
        <p:nvPicPr>
          <p:cNvPr id="10" name="Slika 9" descr="DSC_03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3284984"/>
            <a:ext cx="2555775" cy="1437624"/>
          </a:xfrm>
          <a:prstGeom prst="rect">
            <a:avLst/>
          </a:prstGeom>
        </p:spPr>
      </p:pic>
      <p:pic>
        <p:nvPicPr>
          <p:cNvPr id="11" name="Slika 10" descr="DSC_036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75856" y="4077072"/>
            <a:ext cx="2051719" cy="1154092"/>
          </a:xfrm>
          <a:prstGeom prst="rect">
            <a:avLst/>
          </a:prstGeom>
        </p:spPr>
      </p:pic>
      <p:pic>
        <p:nvPicPr>
          <p:cNvPr id="12" name="Slika 11" descr="DSC_034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9512" y="2708920"/>
            <a:ext cx="2032226" cy="1143127"/>
          </a:xfrm>
          <a:prstGeom prst="rect">
            <a:avLst/>
          </a:prstGeom>
        </p:spPr>
      </p:pic>
      <p:pic>
        <p:nvPicPr>
          <p:cNvPr id="13" name="Slika 12" descr="DSC_035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512" y="1412776"/>
            <a:ext cx="2304256" cy="1296144"/>
          </a:xfrm>
          <a:prstGeom prst="rect">
            <a:avLst/>
          </a:prstGeom>
        </p:spPr>
      </p:pic>
      <p:pic>
        <p:nvPicPr>
          <p:cNvPr id="14" name="Slika 13" descr="DSC_036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15816" y="2060848"/>
            <a:ext cx="3312368" cy="1944216"/>
          </a:xfrm>
          <a:prstGeom prst="rect">
            <a:avLst/>
          </a:prstGeom>
        </p:spPr>
      </p:pic>
      <p:pic>
        <p:nvPicPr>
          <p:cNvPr id="15" name="Slika 14" descr="DSC_037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660232" y="476672"/>
            <a:ext cx="2139730" cy="1203598"/>
          </a:xfrm>
          <a:prstGeom prst="rect">
            <a:avLst/>
          </a:prstGeom>
        </p:spPr>
      </p:pic>
      <p:pic>
        <p:nvPicPr>
          <p:cNvPr id="16" name="Slika 15" descr="DSC_038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7544" y="260648"/>
            <a:ext cx="1883701" cy="10595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SLOBODNO VRIJEME</a:t>
            </a:r>
            <a:endParaRPr lang="hr-HR" dirty="0"/>
          </a:p>
        </p:txBody>
      </p:sp>
      <p:pic>
        <p:nvPicPr>
          <p:cNvPr id="4" name="Rezervirano mjesto sadržaja 3" descr="image-f15355100232142576c3ff0cd071c798d244d262032dd5d878ba9925f202870b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5622898"/>
            <a:ext cx="2195736" cy="1235101"/>
          </a:xfrm>
        </p:spPr>
      </p:pic>
      <p:pic>
        <p:nvPicPr>
          <p:cNvPr id="5" name="Slika 4" descr="DSC_04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094478" y="4808480"/>
            <a:ext cx="2623388" cy="1475656"/>
          </a:xfrm>
          <a:prstGeom prst="rect">
            <a:avLst/>
          </a:prstGeom>
        </p:spPr>
      </p:pic>
      <p:pic>
        <p:nvPicPr>
          <p:cNvPr id="6" name="Slika 5" descr="DSC_04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140968"/>
            <a:ext cx="2019716" cy="1136091"/>
          </a:xfrm>
          <a:prstGeom prst="rect">
            <a:avLst/>
          </a:prstGeom>
        </p:spPr>
      </p:pic>
      <p:pic>
        <p:nvPicPr>
          <p:cNvPr id="7" name="Slika 6" descr="DSC_0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65104"/>
            <a:ext cx="2168243" cy="1219637"/>
          </a:xfrm>
          <a:prstGeom prst="rect">
            <a:avLst/>
          </a:prstGeom>
        </p:spPr>
      </p:pic>
      <p:pic>
        <p:nvPicPr>
          <p:cNvPr id="8" name="Slika 7" descr="DSC_04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5614713" y="4797914"/>
            <a:ext cx="2636911" cy="1483262"/>
          </a:xfrm>
          <a:prstGeom prst="rect">
            <a:avLst/>
          </a:prstGeom>
        </p:spPr>
      </p:pic>
      <p:pic>
        <p:nvPicPr>
          <p:cNvPr id="9" name="Slika 8" descr="DSC_04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780928"/>
            <a:ext cx="2987824" cy="1680651"/>
          </a:xfrm>
          <a:prstGeom prst="rect">
            <a:avLst/>
          </a:prstGeom>
        </p:spPr>
      </p:pic>
      <p:pic>
        <p:nvPicPr>
          <p:cNvPr id="10" name="Slika 9" descr="DSC_041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9952" y="5703907"/>
            <a:ext cx="2051720" cy="1154093"/>
          </a:xfrm>
          <a:prstGeom prst="rect">
            <a:avLst/>
          </a:prstGeom>
        </p:spPr>
      </p:pic>
      <p:pic>
        <p:nvPicPr>
          <p:cNvPr id="11" name="Slika 10" descr="DSC_041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3863907" y="3417013"/>
            <a:ext cx="2907815" cy="1635646"/>
          </a:xfrm>
          <a:prstGeom prst="rect">
            <a:avLst/>
          </a:prstGeom>
        </p:spPr>
      </p:pic>
      <p:pic>
        <p:nvPicPr>
          <p:cNvPr id="12" name="Slika 11" descr="DSC_047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5863389"/>
            <a:ext cx="1768196" cy="994611"/>
          </a:xfrm>
          <a:prstGeom prst="rect">
            <a:avLst/>
          </a:prstGeom>
        </p:spPr>
      </p:pic>
      <p:pic>
        <p:nvPicPr>
          <p:cNvPr id="13" name="Slika 12" descr="DSC_044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140000">
            <a:off x="2750054" y="4272032"/>
            <a:ext cx="2160240" cy="1215135"/>
          </a:xfrm>
          <a:prstGeom prst="rect">
            <a:avLst/>
          </a:prstGeom>
        </p:spPr>
      </p:pic>
      <p:pic>
        <p:nvPicPr>
          <p:cNvPr id="14" name="Slika 13" descr="DSC_047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1700808"/>
            <a:ext cx="2395759" cy="1347614"/>
          </a:xfrm>
          <a:prstGeom prst="rect">
            <a:avLst/>
          </a:prstGeom>
        </p:spPr>
      </p:pic>
      <p:pic>
        <p:nvPicPr>
          <p:cNvPr id="15" name="Slika 14" descr="DSC_049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351801" y="1772816"/>
            <a:ext cx="1792199" cy="1008112"/>
          </a:xfrm>
          <a:prstGeom prst="rect">
            <a:avLst/>
          </a:prstGeom>
        </p:spPr>
      </p:pic>
      <p:pic>
        <p:nvPicPr>
          <p:cNvPr id="16" name="Slika 15" descr="DSC_045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7504" y="764704"/>
            <a:ext cx="1627671" cy="915565"/>
          </a:xfrm>
          <a:prstGeom prst="rect">
            <a:avLst/>
          </a:prstGeom>
        </p:spPr>
      </p:pic>
      <p:pic>
        <p:nvPicPr>
          <p:cNvPr id="17" name="Slika 16" descr="DSC_048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5400000">
            <a:off x="1673932" y="4382852"/>
            <a:ext cx="1979712" cy="1080120"/>
          </a:xfrm>
          <a:prstGeom prst="rect">
            <a:avLst/>
          </a:prstGeom>
        </p:spPr>
      </p:pic>
      <p:pic>
        <p:nvPicPr>
          <p:cNvPr id="18" name="Slika 17" descr="DSC_0476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380312" y="764704"/>
            <a:ext cx="1664185" cy="936104"/>
          </a:xfrm>
          <a:prstGeom prst="rect">
            <a:avLst/>
          </a:prstGeom>
        </p:spPr>
      </p:pic>
      <p:pic>
        <p:nvPicPr>
          <p:cNvPr id="19" name="Slika 18" descr="DSC_0499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123728" y="3068960"/>
            <a:ext cx="1475656" cy="830057"/>
          </a:xfrm>
          <a:prstGeom prst="rect">
            <a:avLst/>
          </a:prstGeom>
        </p:spPr>
      </p:pic>
      <p:pic>
        <p:nvPicPr>
          <p:cNvPr id="20" name="Slika 19" descr="DSC_0922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411760" y="1916832"/>
            <a:ext cx="1640193" cy="1080120"/>
          </a:xfrm>
          <a:prstGeom prst="rect">
            <a:avLst/>
          </a:prstGeom>
        </p:spPr>
      </p:pic>
      <p:pic>
        <p:nvPicPr>
          <p:cNvPr id="21" name="Slika 20" descr="DSC_0946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508104" y="1772816"/>
            <a:ext cx="1763688" cy="992075"/>
          </a:xfrm>
          <a:prstGeom prst="rect">
            <a:avLst/>
          </a:prstGeom>
        </p:spPr>
      </p:pic>
      <p:pic>
        <p:nvPicPr>
          <p:cNvPr id="22" name="Slika 21" descr="DSC_0928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067944" y="1844824"/>
            <a:ext cx="1299636" cy="936104"/>
          </a:xfrm>
          <a:prstGeom prst="rect">
            <a:avLst/>
          </a:prstGeom>
        </p:spPr>
      </p:pic>
      <p:pic>
        <p:nvPicPr>
          <p:cNvPr id="23" name="Slika 22" descr="DSC_0955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979712" y="548680"/>
            <a:ext cx="1243630" cy="699542"/>
          </a:xfrm>
          <a:prstGeom prst="rect">
            <a:avLst/>
          </a:prstGeom>
        </p:spPr>
      </p:pic>
      <p:pic>
        <p:nvPicPr>
          <p:cNvPr id="24" name="Slika 23" descr="DSC_0502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275856" y="260648"/>
            <a:ext cx="1755687" cy="987574"/>
          </a:xfrm>
          <a:prstGeom prst="rect">
            <a:avLst/>
          </a:prstGeom>
        </p:spPr>
      </p:pic>
      <p:pic>
        <p:nvPicPr>
          <p:cNvPr id="25" name="Slika 24" descr="DSC_0525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 rot="5400000">
            <a:off x="3581426" y="3051422"/>
            <a:ext cx="1236542" cy="695555"/>
          </a:xfrm>
          <a:prstGeom prst="rect">
            <a:avLst/>
          </a:prstGeom>
        </p:spPr>
      </p:pic>
      <p:pic>
        <p:nvPicPr>
          <p:cNvPr id="26" name="Slika 25" descr="image-9578fa7d2cdeecaf84d325d50e13687483b6810f31b7a68ef1b5bacba30316dd-V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220072" y="116632"/>
            <a:ext cx="1979712" cy="11135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     KRAJ!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                                 </a:t>
            </a:r>
          </a:p>
          <a:p>
            <a:r>
              <a:rPr lang="hr-HR" dirty="0" smtClean="0"/>
              <a:t>                  </a:t>
            </a:r>
            <a:r>
              <a:rPr lang="hr-HR" sz="6600" b="1" dirty="0" smtClean="0"/>
              <a:t>HVALA NA    POZORNOSTI!</a:t>
            </a:r>
          </a:p>
          <a:p>
            <a:r>
              <a:rPr lang="hr-HR" sz="6600" b="1" dirty="0" smtClean="0"/>
              <a:t>                    </a:t>
            </a:r>
            <a:r>
              <a:rPr lang="hr-HR" sz="1800" b="1" dirty="0" smtClean="0"/>
              <a:t>IZRADILA:  ANTONIA DABRO</a:t>
            </a:r>
            <a:endParaRPr lang="hr-HR" sz="1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     POLOŽAJ GRADA</a:t>
            </a:r>
            <a:endParaRPr lang="hr-HR" dirty="0"/>
          </a:p>
        </p:txBody>
      </p:sp>
      <p:pic>
        <p:nvPicPr>
          <p:cNvPr id="4" name="Rezervirano mjesto sadržaja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8917" y="2924944"/>
            <a:ext cx="7060384" cy="26642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   ZOO SCHROEDER</a:t>
            </a:r>
            <a:endParaRPr lang="hr-HR" dirty="0"/>
          </a:p>
        </p:txBody>
      </p:sp>
      <p:pic>
        <p:nvPicPr>
          <p:cNvPr id="4" name="Rezervirano mjesto sadržaja 3" descr="DSC_1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29433" y="3823544"/>
            <a:ext cx="2564904" cy="3504007"/>
          </a:xfrm>
        </p:spPr>
      </p:pic>
      <p:pic>
        <p:nvPicPr>
          <p:cNvPr id="5" name="Slika 4" descr="DSC_08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0128" y="4149080"/>
            <a:ext cx="4943872" cy="2708920"/>
          </a:xfrm>
          <a:prstGeom prst="rect">
            <a:avLst/>
          </a:prstGeom>
        </p:spPr>
      </p:pic>
      <p:pic>
        <p:nvPicPr>
          <p:cNvPr id="6" name="Slika 5" descr="DSC_08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916832"/>
            <a:ext cx="3851920" cy="2304256"/>
          </a:xfrm>
          <a:prstGeom prst="rect">
            <a:avLst/>
          </a:prstGeom>
        </p:spPr>
      </p:pic>
      <p:pic>
        <p:nvPicPr>
          <p:cNvPr id="7" name="Slika 6" descr="ZO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0369" y="1916832"/>
            <a:ext cx="2864119" cy="2160240"/>
          </a:xfrm>
          <a:prstGeom prst="rect">
            <a:avLst/>
          </a:prstGeom>
        </p:spPr>
      </p:pic>
      <p:pic>
        <p:nvPicPr>
          <p:cNvPr id="8" name="Slika 7" descr="ZOO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05672" y="2420888"/>
            <a:ext cx="2160240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DSC_1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62859" y="2413761"/>
            <a:ext cx="5087979" cy="2861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kstniOkvir 4"/>
          <p:cNvSpPr txBox="1"/>
          <p:nvPr/>
        </p:nvSpPr>
        <p:spPr>
          <a:xfrm>
            <a:off x="539552" y="141277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/>
              <a:t>Henning</a:t>
            </a:r>
            <a:r>
              <a:rPr lang="hr-HR" sz="2400" b="1" dirty="0"/>
              <a:t> </a:t>
            </a:r>
            <a:r>
              <a:rPr lang="hr-HR" sz="2400" b="1" dirty="0" err="1"/>
              <a:t>Schroeder</a:t>
            </a:r>
            <a:endParaRPr lang="hr-HR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OPREMA PRODAVAONICE</a:t>
            </a:r>
            <a:endParaRPr lang="hr-HR" dirty="0"/>
          </a:p>
        </p:txBody>
      </p:sp>
      <p:pic>
        <p:nvPicPr>
          <p:cNvPr id="4" name="Rezervirano mjesto sadržaja 3" descr="DSC_05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2655710" cy="1493837"/>
          </a:xfrm>
        </p:spPr>
      </p:pic>
      <p:pic>
        <p:nvPicPr>
          <p:cNvPr id="5" name="Slika 4" descr="DSC_05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60848"/>
            <a:ext cx="4572000" cy="2088232"/>
          </a:xfrm>
          <a:prstGeom prst="rect">
            <a:avLst/>
          </a:prstGeom>
        </p:spPr>
      </p:pic>
      <p:pic>
        <p:nvPicPr>
          <p:cNvPr id="6" name="Slika 5" descr="DSC_05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600000">
            <a:off x="7164288" y="4293096"/>
            <a:ext cx="1979712" cy="2564904"/>
          </a:xfrm>
          <a:prstGeom prst="rect">
            <a:avLst/>
          </a:prstGeom>
        </p:spPr>
      </p:pic>
      <p:pic>
        <p:nvPicPr>
          <p:cNvPr id="7" name="Slika 6" descr="DSC_06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375756" y="2456895"/>
            <a:ext cx="2736303" cy="1512168"/>
          </a:xfrm>
          <a:prstGeom prst="rect">
            <a:avLst/>
          </a:prstGeom>
        </p:spPr>
      </p:pic>
      <p:pic>
        <p:nvPicPr>
          <p:cNvPr id="8" name="Slika 7" descr="DSC_06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679204" y="4961756"/>
            <a:ext cx="2204864" cy="1587624"/>
          </a:xfrm>
          <a:prstGeom prst="rect">
            <a:avLst/>
          </a:prstGeom>
        </p:spPr>
      </p:pic>
      <p:pic>
        <p:nvPicPr>
          <p:cNvPr id="9" name="Slika 8" descr="DSC_06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941168"/>
            <a:ext cx="2843808" cy="1916832"/>
          </a:xfrm>
          <a:prstGeom prst="rect">
            <a:avLst/>
          </a:prstGeom>
        </p:spPr>
      </p:pic>
      <p:pic>
        <p:nvPicPr>
          <p:cNvPr id="10" name="Slika 9" descr="DSC_07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293096"/>
            <a:ext cx="2592288" cy="2564905"/>
          </a:xfrm>
          <a:prstGeom prst="rect">
            <a:avLst/>
          </a:prstGeom>
        </p:spPr>
      </p:pic>
      <p:pic>
        <p:nvPicPr>
          <p:cNvPr id="11" name="Slika 10" descr="DSC_081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3419999"/>
            <a:ext cx="2627784" cy="13566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ELEKTRONSKA OPREMA</a:t>
            </a:r>
            <a:endParaRPr lang="hr-HR" dirty="0"/>
          </a:p>
        </p:txBody>
      </p:sp>
      <p:pic>
        <p:nvPicPr>
          <p:cNvPr id="4" name="Rezervirano mjesto sadržaja 3" descr="DSC_07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360257" y="2960656"/>
            <a:ext cx="4319895" cy="2808312"/>
          </a:xfrm>
        </p:spPr>
      </p:pic>
      <p:pic>
        <p:nvPicPr>
          <p:cNvPr id="5" name="Slika 4" descr="DSC_10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00350" y="3421854"/>
            <a:ext cx="3847956" cy="3024336"/>
          </a:xfrm>
          <a:prstGeom prst="rect">
            <a:avLst/>
          </a:prstGeom>
        </p:spPr>
      </p:pic>
      <p:pic>
        <p:nvPicPr>
          <p:cNvPr id="6" name="Slika 5" descr="DSC_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564904"/>
            <a:ext cx="2560284" cy="1800200"/>
          </a:xfrm>
          <a:prstGeom prst="rect">
            <a:avLst/>
          </a:prstGeom>
        </p:spPr>
      </p:pic>
      <p:pic>
        <p:nvPicPr>
          <p:cNvPr id="7" name="Slika 6" descr="DSC_1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3" y="4581128"/>
            <a:ext cx="2432270" cy="13681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ASORTIMAN PODAVAONICE</a:t>
            </a:r>
            <a:endParaRPr lang="hr-HR" dirty="0"/>
          </a:p>
        </p:txBody>
      </p:sp>
      <p:pic>
        <p:nvPicPr>
          <p:cNvPr id="4" name="Rezervirano mjesto sadržaja 3" descr="DSC_0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1916832"/>
            <a:ext cx="2271667" cy="1277813"/>
          </a:xfrm>
        </p:spPr>
      </p:pic>
      <p:pic>
        <p:nvPicPr>
          <p:cNvPr id="5" name="Slika 4" descr="DSC_05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5282824"/>
            <a:ext cx="2339752" cy="1575176"/>
          </a:xfrm>
          <a:prstGeom prst="rect">
            <a:avLst/>
          </a:prstGeom>
        </p:spPr>
      </p:pic>
      <p:pic>
        <p:nvPicPr>
          <p:cNvPr id="6" name="Slika 5" descr="DSC_05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33056"/>
            <a:ext cx="2384267" cy="1341150"/>
          </a:xfrm>
          <a:prstGeom prst="rect">
            <a:avLst/>
          </a:prstGeom>
        </p:spPr>
      </p:pic>
      <p:pic>
        <p:nvPicPr>
          <p:cNvPr id="7" name="Slika 6" descr="DSC_05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5782380"/>
            <a:ext cx="1912212" cy="1075620"/>
          </a:xfrm>
          <a:prstGeom prst="rect">
            <a:avLst/>
          </a:prstGeom>
        </p:spPr>
      </p:pic>
      <p:pic>
        <p:nvPicPr>
          <p:cNvPr id="8" name="Slika 7" descr="DSC_06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8" y="4437112"/>
            <a:ext cx="2267742" cy="1275605"/>
          </a:xfrm>
          <a:prstGeom prst="rect">
            <a:avLst/>
          </a:prstGeom>
        </p:spPr>
      </p:pic>
      <p:pic>
        <p:nvPicPr>
          <p:cNvPr id="9" name="Slika 8" descr="DSC_077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5582394"/>
            <a:ext cx="2267744" cy="1275606"/>
          </a:xfrm>
          <a:prstGeom prst="rect">
            <a:avLst/>
          </a:prstGeom>
        </p:spPr>
      </p:pic>
      <p:pic>
        <p:nvPicPr>
          <p:cNvPr id="10" name="Slika 9" descr="DSC_076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3968" y="5379871"/>
            <a:ext cx="2627784" cy="1478129"/>
          </a:xfrm>
          <a:prstGeom prst="rect">
            <a:avLst/>
          </a:prstGeom>
        </p:spPr>
      </p:pic>
      <p:pic>
        <p:nvPicPr>
          <p:cNvPr id="11" name="Slika 10" descr="DSC_081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2780928"/>
            <a:ext cx="2267744" cy="1093622"/>
          </a:xfrm>
          <a:prstGeom prst="rect">
            <a:avLst/>
          </a:prstGeom>
        </p:spPr>
      </p:pic>
      <p:pic>
        <p:nvPicPr>
          <p:cNvPr id="12" name="Slika 11" descr="DSC_084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76256" y="3356992"/>
            <a:ext cx="1883701" cy="1059582"/>
          </a:xfrm>
          <a:prstGeom prst="rect">
            <a:avLst/>
          </a:prstGeom>
        </p:spPr>
      </p:pic>
      <p:pic>
        <p:nvPicPr>
          <p:cNvPr id="13" name="Slika 12" descr="DSC_084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11760" y="4221088"/>
            <a:ext cx="1872208" cy="1296144"/>
          </a:xfrm>
          <a:prstGeom prst="rect">
            <a:avLst/>
          </a:prstGeom>
        </p:spPr>
      </p:pic>
      <p:pic>
        <p:nvPicPr>
          <p:cNvPr id="14" name="Slika 13" descr="image-ceee7e5d6cf8397bdebdb27760553305373e1bc977f5520d5b9a863e778ffd3f-V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411760" y="2780928"/>
            <a:ext cx="864096" cy="1320147"/>
          </a:xfrm>
          <a:prstGeom prst="rect">
            <a:avLst/>
          </a:prstGeom>
        </p:spPr>
      </p:pic>
      <p:pic>
        <p:nvPicPr>
          <p:cNvPr id="15" name="Slika 14" descr="DSC_096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1700808"/>
            <a:ext cx="2339751" cy="1080120"/>
          </a:xfrm>
          <a:prstGeom prst="rect">
            <a:avLst/>
          </a:prstGeom>
        </p:spPr>
      </p:pic>
      <p:pic>
        <p:nvPicPr>
          <p:cNvPr id="16" name="Slika 15" descr="DSC_085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27984" y="4077072"/>
            <a:ext cx="2184245" cy="1228638"/>
          </a:xfrm>
          <a:prstGeom prst="rect">
            <a:avLst/>
          </a:prstGeom>
        </p:spPr>
      </p:pic>
      <p:pic>
        <p:nvPicPr>
          <p:cNvPr id="17" name="Slika 16" descr="image-93d7bd4372fbee1d8ffafc7d2068ae79dd0746ff1986bca3d772bce8a5bc216c-V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580112" y="2852936"/>
            <a:ext cx="976608" cy="1224136"/>
          </a:xfrm>
          <a:prstGeom prst="rect">
            <a:avLst/>
          </a:prstGeom>
        </p:spPr>
      </p:pic>
      <p:pic>
        <p:nvPicPr>
          <p:cNvPr id="18" name="Slika 17" descr="DSC_0532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419872" y="2852936"/>
            <a:ext cx="2123728" cy="1194597"/>
          </a:xfrm>
          <a:prstGeom prst="rect">
            <a:avLst/>
          </a:prstGeom>
        </p:spPr>
      </p:pic>
      <p:pic>
        <p:nvPicPr>
          <p:cNvPr id="19" name="Slika 18" descr="image-9e7754cf8a480ed2518ca5903a0cf60f51c0a9dc89dd47f827ad0fc7d6ca9929-V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572000" y="1700808"/>
            <a:ext cx="1584176" cy="1124743"/>
          </a:xfrm>
          <a:prstGeom prst="rect">
            <a:avLst/>
          </a:prstGeom>
        </p:spPr>
      </p:pic>
      <p:pic>
        <p:nvPicPr>
          <p:cNvPr id="20" name="Slika 19" descr="DSC_0546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699792" y="1772816"/>
            <a:ext cx="1763688" cy="992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ASORTIMAN PRODAVAONICE</a:t>
            </a:r>
            <a:endParaRPr lang="hr-HR" dirty="0"/>
          </a:p>
        </p:txBody>
      </p:sp>
      <p:pic>
        <p:nvPicPr>
          <p:cNvPr id="4" name="Rezervirano mjesto sadržaja 3" descr="DSC_06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5298863"/>
            <a:ext cx="2771800" cy="1559137"/>
          </a:xfrm>
        </p:spPr>
      </p:pic>
      <p:pic>
        <p:nvPicPr>
          <p:cNvPr id="5" name="Slika 4" descr="DSC_0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933056"/>
            <a:ext cx="2664296" cy="1356615"/>
          </a:xfrm>
          <a:prstGeom prst="rect">
            <a:avLst/>
          </a:prstGeom>
        </p:spPr>
      </p:pic>
      <p:pic>
        <p:nvPicPr>
          <p:cNvPr id="6" name="Slika 5" descr="DSC_0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80847"/>
            <a:ext cx="2448272" cy="1377153"/>
          </a:xfrm>
          <a:prstGeom prst="rect">
            <a:avLst/>
          </a:prstGeom>
        </p:spPr>
      </p:pic>
      <p:pic>
        <p:nvPicPr>
          <p:cNvPr id="8" name="Slika 7" descr="DSC_07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156940" y="4861300"/>
            <a:ext cx="2555776" cy="1437624"/>
          </a:xfrm>
          <a:prstGeom prst="rect">
            <a:avLst/>
          </a:prstGeom>
        </p:spPr>
      </p:pic>
      <p:pic>
        <p:nvPicPr>
          <p:cNvPr id="9" name="Slika 8" descr="DSC_06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5373216"/>
            <a:ext cx="1944216" cy="1484784"/>
          </a:xfrm>
          <a:prstGeom prst="rect">
            <a:avLst/>
          </a:prstGeom>
        </p:spPr>
      </p:pic>
      <p:pic>
        <p:nvPicPr>
          <p:cNvPr id="10" name="Slika 9" descr="DSC_068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79995" y="3565029"/>
            <a:ext cx="1763688" cy="1923678"/>
          </a:xfrm>
          <a:prstGeom prst="rect">
            <a:avLst/>
          </a:prstGeom>
        </p:spPr>
      </p:pic>
      <p:pic>
        <p:nvPicPr>
          <p:cNvPr id="11" name="Slika 10" descr="DSC_06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4077072"/>
            <a:ext cx="2376264" cy="1440160"/>
          </a:xfrm>
          <a:prstGeom prst="rect">
            <a:avLst/>
          </a:prstGeom>
        </p:spPr>
      </p:pic>
      <p:pic>
        <p:nvPicPr>
          <p:cNvPr id="12" name="Slika 11" descr="DSC_067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72200" y="2564904"/>
            <a:ext cx="2195736" cy="1339171"/>
          </a:xfrm>
          <a:prstGeom prst="rect">
            <a:avLst/>
          </a:prstGeom>
        </p:spPr>
      </p:pic>
      <p:pic>
        <p:nvPicPr>
          <p:cNvPr id="13" name="Slika 12" descr="DSC_073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451301" y="2924944"/>
            <a:ext cx="1784884" cy="1152128"/>
          </a:xfrm>
          <a:prstGeom prst="rect">
            <a:avLst/>
          </a:prstGeom>
        </p:spPr>
      </p:pic>
      <p:pic>
        <p:nvPicPr>
          <p:cNvPr id="14" name="Slika 13" descr="DSC_069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2153963" y="2174629"/>
            <a:ext cx="1008113" cy="1356615"/>
          </a:xfrm>
          <a:prstGeom prst="rect">
            <a:avLst/>
          </a:prstGeom>
        </p:spPr>
      </p:pic>
      <p:pic>
        <p:nvPicPr>
          <p:cNvPr id="15" name="Slika 14" descr="DSC_065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400000" flipV="1">
            <a:off x="2831202" y="2433494"/>
            <a:ext cx="2032704" cy="1143396"/>
          </a:xfrm>
          <a:prstGeom prst="rect">
            <a:avLst/>
          </a:prstGeom>
        </p:spPr>
      </p:pic>
      <p:pic>
        <p:nvPicPr>
          <p:cNvPr id="16" name="Slika 15" descr="DSC_0720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2204864"/>
            <a:ext cx="2051720" cy="1408656"/>
          </a:xfrm>
          <a:prstGeom prst="rect">
            <a:avLst/>
          </a:prstGeom>
        </p:spPr>
      </p:pic>
      <p:pic>
        <p:nvPicPr>
          <p:cNvPr id="17" name="Slika 16" descr="DSC_074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07704" y="3140968"/>
            <a:ext cx="1368152" cy="769586"/>
          </a:xfrm>
          <a:prstGeom prst="rect">
            <a:avLst/>
          </a:prstGeom>
        </p:spPr>
      </p:pic>
      <p:pic>
        <p:nvPicPr>
          <p:cNvPr id="18" name="Slika 17" descr="DSC_108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27984" y="1700808"/>
            <a:ext cx="2043719" cy="1149592"/>
          </a:xfrm>
          <a:prstGeom prst="rect">
            <a:avLst/>
          </a:prstGeom>
        </p:spPr>
      </p:pic>
      <p:pic>
        <p:nvPicPr>
          <p:cNvPr id="19" name="Slika 18" descr="DSC_085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588224" y="1700808"/>
            <a:ext cx="1656184" cy="9316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DOPREMA ROBE</a:t>
            </a:r>
            <a:endParaRPr lang="hr-HR" dirty="0"/>
          </a:p>
        </p:txBody>
      </p:sp>
      <p:pic>
        <p:nvPicPr>
          <p:cNvPr id="4" name="Rezervirano mjesto sadržaja 3" descr="DSC_08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060000">
            <a:off x="746607" y="3216226"/>
            <a:ext cx="4063665" cy="2285812"/>
          </a:xfrm>
        </p:spPr>
      </p:pic>
      <p:pic>
        <p:nvPicPr>
          <p:cNvPr id="5" name="Slika 4" descr="DSC_07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79570" y="2276872"/>
            <a:ext cx="3072342" cy="23042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45</Words>
  <Application>Microsoft Office PowerPoint</Application>
  <PresentationFormat>Prikaz na zaslonu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Tijek</vt:lpstr>
      <vt:lpstr>NJEMAČKA</vt:lpstr>
      <vt:lpstr>                     POLOŽAJ GRADA</vt:lpstr>
      <vt:lpstr>                ZOO SCHROEDER</vt:lpstr>
      <vt:lpstr>Slajd 4</vt:lpstr>
      <vt:lpstr>      OPREMA PRODAVAONICE</vt:lpstr>
      <vt:lpstr>    ELEKTRONSKA OPREMA</vt:lpstr>
      <vt:lpstr>    ASORTIMAN PODAVAONICE</vt:lpstr>
      <vt:lpstr>  ASORTIMAN PRODAVAONICE</vt:lpstr>
      <vt:lpstr>    DOPREMA ROBE</vt:lpstr>
      <vt:lpstr>                      SMJEŠTAJ</vt:lpstr>
      <vt:lpstr>          SLOBODNO VRIJEME</vt:lpstr>
      <vt:lpstr>                          KRAJ!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NJEMČKA</dc:title>
  <dc:creator>korisnik</dc:creator>
  <cp:lastModifiedBy>ribarski obrt </cp:lastModifiedBy>
  <cp:revision>22</cp:revision>
  <dcterms:created xsi:type="dcterms:W3CDTF">2015-03-17T16:41:16Z</dcterms:created>
  <dcterms:modified xsi:type="dcterms:W3CDTF">2015-03-17T20:22:23Z</dcterms:modified>
</cp:coreProperties>
</file>